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16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35D6-332D-43B9-B45F-53EE27AF0D4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0A0-5009-46D1-A65C-D5C67EE8D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9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35D6-332D-43B9-B45F-53EE27AF0D4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0A0-5009-46D1-A65C-D5C67EE8D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8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35D6-332D-43B9-B45F-53EE27AF0D4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0A0-5009-46D1-A65C-D5C67EE8D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7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35D6-332D-43B9-B45F-53EE27AF0D4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0A0-5009-46D1-A65C-D5C67EE8D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0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35D6-332D-43B9-B45F-53EE27AF0D4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0A0-5009-46D1-A65C-D5C67EE8D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7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35D6-332D-43B9-B45F-53EE27AF0D4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0A0-5009-46D1-A65C-D5C67EE8D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5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35D6-332D-43B9-B45F-53EE27AF0D4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0A0-5009-46D1-A65C-D5C67EE8D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76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35D6-332D-43B9-B45F-53EE27AF0D4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0A0-5009-46D1-A65C-D5C67EE8D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3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35D6-332D-43B9-B45F-53EE27AF0D4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0A0-5009-46D1-A65C-D5C67EE8D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35D6-332D-43B9-B45F-53EE27AF0D4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0A0-5009-46D1-A65C-D5C67EE8D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3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35D6-332D-43B9-B45F-53EE27AF0D4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D0A0-5009-46D1-A65C-D5C67EE8D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8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F35D6-332D-43B9-B45F-53EE27AF0D4E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BD0A0-5009-46D1-A65C-D5C67EE8D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0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" y="188166"/>
            <a:ext cx="4096793" cy="145173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" y="1815246"/>
            <a:ext cx="4101875" cy="140934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44" y="1493735"/>
            <a:ext cx="1895244" cy="189939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4" y="3330413"/>
            <a:ext cx="4091249" cy="145143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8" y="4960270"/>
            <a:ext cx="2110399" cy="151209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53" y="4861817"/>
            <a:ext cx="1814091" cy="13283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50" y="5199498"/>
            <a:ext cx="4081657" cy="14527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02" y="3323714"/>
            <a:ext cx="1797731" cy="163655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44" y="174630"/>
            <a:ext cx="3050039" cy="10272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4510" y="1262110"/>
            <a:ext cx="1870205" cy="20547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5668" y="3079244"/>
            <a:ext cx="1744635" cy="22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" y="62374"/>
            <a:ext cx="4171550" cy="1386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" y="1709381"/>
            <a:ext cx="4171550" cy="1479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93" y="88521"/>
            <a:ext cx="1442465" cy="1272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" y="3265317"/>
            <a:ext cx="4085990" cy="1440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" y="4835115"/>
            <a:ext cx="4174132" cy="13955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5162">
            <a:off x="3937774" y="-207459"/>
            <a:ext cx="1771650" cy="2601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65" y="2027364"/>
            <a:ext cx="2107355" cy="17294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68" y="3495356"/>
            <a:ext cx="2033360" cy="20375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61" y="3784438"/>
            <a:ext cx="1723793" cy="24462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5338">
            <a:off x="7263130" y="1345445"/>
            <a:ext cx="1240313" cy="24485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31866">
            <a:off x="7475618" y="331608"/>
            <a:ext cx="1954572" cy="14150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31" y="5404863"/>
            <a:ext cx="2390339" cy="14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" y="18598"/>
            <a:ext cx="4157291" cy="15850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" y="1588349"/>
            <a:ext cx="4137710" cy="16548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" y="3238936"/>
            <a:ext cx="4157291" cy="14782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43" y="2454306"/>
            <a:ext cx="4204038" cy="2371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43" y="76654"/>
            <a:ext cx="4074493" cy="22921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40" y="5188955"/>
            <a:ext cx="4204038" cy="14948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" y="4650780"/>
            <a:ext cx="4112598" cy="22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Komp66</dc:creator>
  <cp:lastModifiedBy>Komp66</cp:lastModifiedBy>
  <cp:revision>6</cp:revision>
  <cp:lastPrinted>2019-02-25T05:44:36Z</cp:lastPrinted>
  <dcterms:created xsi:type="dcterms:W3CDTF">2019-02-25T03:25:43Z</dcterms:created>
  <dcterms:modified xsi:type="dcterms:W3CDTF">2019-02-25T05:44:37Z</dcterms:modified>
</cp:coreProperties>
</file>